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20688"/>
            <a:ext cx="7772400" cy="792088"/>
          </a:xfrm>
        </p:spPr>
        <p:txBody>
          <a:bodyPr>
            <a:normAutofit/>
          </a:bodyPr>
          <a:lstStyle/>
          <a:p>
            <a:r>
              <a:rPr lang="en-US" dirty="0" smtClean="0"/>
              <a:t>Phonetic drill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1484784"/>
            <a:ext cx="7772400" cy="3114648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/>
              <a:t>S</a:t>
            </a:r>
            <a:r>
              <a:rPr lang="en-US" sz="2800" b="1" u="sng" dirty="0" smtClean="0"/>
              <a:t>u</a:t>
            </a:r>
            <a:r>
              <a:rPr lang="en-US" sz="2800" b="1" dirty="0" smtClean="0"/>
              <a:t>mmer</a:t>
            </a:r>
          </a:p>
          <a:p>
            <a:pPr algn="l"/>
            <a:r>
              <a:rPr lang="en-US" sz="2800" b="1" dirty="0" smtClean="0"/>
              <a:t>C</a:t>
            </a:r>
            <a:r>
              <a:rPr lang="en-US" sz="2800" b="1" u="sng" dirty="0" smtClean="0"/>
              <a:t>a</a:t>
            </a:r>
            <a:r>
              <a:rPr lang="en-US" sz="2800" b="1" dirty="0" smtClean="0"/>
              <a:t>mp</a:t>
            </a:r>
          </a:p>
          <a:p>
            <a:pPr algn="l"/>
            <a:r>
              <a:rPr lang="en-US" sz="2800" b="1" dirty="0" smtClean="0"/>
              <a:t>To b</a:t>
            </a:r>
            <a:r>
              <a:rPr lang="en-US" sz="2800" b="1" u="sng" dirty="0" smtClean="0"/>
              <a:t>oo</a:t>
            </a:r>
            <a:r>
              <a:rPr lang="en-US" sz="2800" b="1" dirty="0" smtClean="0"/>
              <a:t>k, to res</a:t>
            </a:r>
            <a:r>
              <a:rPr lang="en-US" sz="2800" b="1" u="sng" dirty="0" smtClean="0"/>
              <a:t>e</a:t>
            </a:r>
            <a:r>
              <a:rPr lang="en-US" sz="2800" b="1" dirty="0" smtClean="0"/>
              <a:t>rve</a:t>
            </a:r>
            <a:r>
              <a:rPr lang="ru-RU" sz="2800" b="1" dirty="0"/>
              <a:t> </a:t>
            </a:r>
            <a:r>
              <a:rPr lang="ru-RU" sz="2800" b="1" dirty="0" smtClean="0"/>
              <a:t> -заказывать, резервировать</a:t>
            </a:r>
            <a:endParaRPr lang="en-US" sz="2800" b="1" dirty="0" smtClean="0"/>
          </a:p>
          <a:p>
            <a:pPr algn="l"/>
            <a:r>
              <a:rPr lang="en-US" sz="2800" b="1" dirty="0" smtClean="0"/>
              <a:t>T</a:t>
            </a:r>
            <a:r>
              <a:rPr lang="en-US" sz="2800" b="1" u="sng" dirty="0" smtClean="0"/>
              <a:t>ee</a:t>
            </a:r>
            <a:r>
              <a:rPr lang="en-US" sz="2800" b="1" dirty="0" smtClean="0"/>
              <a:t>nager</a:t>
            </a:r>
          </a:p>
          <a:p>
            <a:pPr algn="l"/>
            <a:r>
              <a:rPr lang="en-US" sz="2800" b="1" dirty="0" smtClean="0"/>
              <a:t>Place</a:t>
            </a:r>
          </a:p>
          <a:p>
            <a:pPr algn="l"/>
            <a:r>
              <a:rPr lang="en-US" sz="2800" b="1" u="sng" dirty="0" smtClean="0"/>
              <a:t>O</a:t>
            </a:r>
            <a:r>
              <a:rPr lang="en-US" sz="2800" b="1" dirty="0" smtClean="0"/>
              <a:t>rder-</a:t>
            </a:r>
            <a:r>
              <a:rPr lang="ru-RU" sz="2800" b="1" dirty="0" smtClean="0"/>
              <a:t> заказ</a:t>
            </a:r>
            <a:endParaRPr lang="en-US" sz="2800" b="1" dirty="0" smtClean="0"/>
          </a:p>
          <a:p>
            <a:pPr algn="l"/>
            <a:r>
              <a:rPr lang="en-US" sz="2800" b="1" dirty="0" smtClean="0"/>
              <a:t>Sc</a:t>
            </a:r>
            <a:r>
              <a:rPr lang="en-US" sz="2800" b="1" u="sng" dirty="0" smtClean="0"/>
              <a:t>u</a:t>
            </a:r>
            <a:r>
              <a:rPr lang="en-US" sz="2800" b="1" dirty="0" smtClean="0"/>
              <a:t>lpture</a:t>
            </a:r>
          </a:p>
          <a:p>
            <a:pPr algn="l"/>
            <a:r>
              <a:rPr lang="en-US" sz="2800" b="1" dirty="0" smtClean="0"/>
              <a:t>To </a:t>
            </a:r>
            <a:r>
              <a:rPr lang="en-US" sz="2800" b="1" u="sng" dirty="0" smtClean="0"/>
              <a:t>a</a:t>
            </a:r>
            <a:r>
              <a:rPr lang="en-US" sz="2800" b="1" dirty="0" smtClean="0"/>
              <a:t>ttend</a:t>
            </a:r>
            <a:r>
              <a:rPr lang="ru-RU" sz="2800" b="1" dirty="0" smtClean="0"/>
              <a:t> - посещать</a:t>
            </a:r>
            <a:endParaRPr lang="en-US" sz="2800" b="1" dirty="0" smtClean="0"/>
          </a:p>
          <a:p>
            <a:pPr algn="l"/>
            <a:r>
              <a:rPr lang="en-US" sz="2800" b="1" dirty="0" smtClean="0"/>
              <a:t>adv</a:t>
            </a:r>
            <a:r>
              <a:rPr lang="en-US" sz="2800" b="1" u="sng" dirty="0" smtClean="0"/>
              <a:t>e</a:t>
            </a:r>
            <a:r>
              <a:rPr lang="en-US" sz="2800" b="1" dirty="0" smtClean="0"/>
              <a:t>rt </a:t>
            </a:r>
            <a:r>
              <a:rPr lang="ru-RU" sz="2800" b="1" dirty="0" smtClean="0"/>
              <a:t> - объявление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96302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05064"/>
            <a:ext cx="8183880" cy="1512168"/>
          </a:xfrm>
        </p:spPr>
        <p:txBody>
          <a:bodyPr>
            <a:normAutofit/>
          </a:bodyPr>
          <a:lstStyle/>
          <a:p>
            <a:r>
              <a:rPr lang="en-US" sz="4400" dirty="0" smtClean="0">
                <a:effectLst/>
              </a:rPr>
              <a:t>Ask or give information</a:t>
            </a:r>
            <a:endParaRPr lang="ru-RU" sz="4400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530352"/>
            <a:ext cx="8363272" cy="4187952"/>
          </a:xfrm>
        </p:spPr>
        <p:txBody>
          <a:bodyPr/>
          <a:lstStyle/>
          <a:p>
            <a:r>
              <a:rPr lang="en-US" dirty="0" smtClean="0"/>
              <a:t>How can I help you?  - </a:t>
            </a:r>
            <a:r>
              <a:rPr lang="en-US" dirty="0" err="1" smtClean="0"/>
              <a:t>a/g</a:t>
            </a:r>
            <a:endParaRPr lang="en-US" dirty="0" smtClean="0"/>
          </a:p>
          <a:p>
            <a:r>
              <a:rPr lang="en-US" dirty="0" smtClean="0"/>
              <a:t>I d like to reserve a place at your camp- </a:t>
            </a:r>
            <a:r>
              <a:rPr lang="en-US" dirty="0" err="1" smtClean="0"/>
              <a:t>a/g</a:t>
            </a:r>
            <a:endParaRPr lang="en-US" dirty="0" smtClean="0"/>
          </a:p>
          <a:p>
            <a:r>
              <a:rPr lang="en-US" dirty="0" smtClean="0"/>
              <a:t>What s your name? – </a:t>
            </a:r>
            <a:r>
              <a:rPr lang="en-US" dirty="0" err="1" smtClean="0"/>
              <a:t>a/g</a:t>
            </a:r>
            <a:endParaRPr lang="en-US" dirty="0" smtClean="0"/>
          </a:p>
          <a:p>
            <a:r>
              <a:rPr lang="en-US" dirty="0" smtClean="0"/>
              <a:t>And when would you like to come?- </a:t>
            </a:r>
            <a:r>
              <a:rPr lang="en-US" dirty="0" err="1" smtClean="0"/>
              <a:t>a/g</a:t>
            </a:r>
            <a:endParaRPr lang="en-US" dirty="0" smtClean="0"/>
          </a:p>
          <a:p>
            <a:r>
              <a:rPr lang="en-US" dirty="0" smtClean="0"/>
              <a:t>Can I have your e- mail </a:t>
            </a:r>
            <a:r>
              <a:rPr lang="en-US" dirty="0" err="1" smtClean="0"/>
              <a:t>adress</a:t>
            </a:r>
            <a:r>
              <a:rPr lang="en-US" dirty="0" smtClean="0"/>
              <a:t>? –</a:t>
            </a:r>
            <a:r>
              <a:rPr lang="en-US" dirty="0" err="1" smtClean="0"/>
              <a:t>a/g</a:t>
            </a:r>
            <a:endParaRPr lang="en-US" dirty="0" smtClean="0"/>
          </a:p>
          <a:p>
            <a:r>
              <a:rPr lang="en-US" dirty="0" smtClean="0"/>
              <a:t>Looking forward to seeing you in July –</a:t>
            </a:r>
            <a:r>
              <a:rPr lang="en-US" dirty="0" err="1" smtClean="0"/>
              <a:t>a/g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076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Complete the sentences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Mark s surname is______________</a:t>
            </a:r>
          </a:p>
          <a:p>
            <a:r>
              <a:rPr lang="en-US" dirty="0" smtClean="0"/>
              <a:t>Nark wants to make a reservation from_________________________</a:t>
            </a:r>
          </a:p>
          <a:p>
            <a:r>
              <a:rPr lang="en-US" dirty="0" smtClean="0"/>
              <a:t>Mark is interested in ____________</a:t>
            </a:r>
          </a:p>
          <a:p>
            <a:r>
              <a:rPr lang="en-US" dirty="0" smtClean="0"/>
              <a:t>Mark will attend________________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answers: Brown, 1</a:t>
            </a:r>
            <a:r>
              <a:rPr lang="en-US" baseline="30000" dirty="0" smtClean="0"/>
              <a:t>st</a:t>
            </a:r>
            <a:r>
              <a:rPr lang="en-US" dirty="0" smtClean="0"/>
              <a:t> to 6</a:t>
            </a:r>
            <a:r>
              <a:rPr lang="en-US" baseline="30000" dirty="0" smtClean="0"/>
              <a:t>th</a:t>
            </a:r>
            <a:r>
              <a:rPr lang="en-US" dirty="0" smtClean="0"/>
              <a:t> July, painting</a:t>
            </a:r>
            <a:r>
              <a:rPr lang="en-US" dirty="0"/>
              <a:t> </a:t>
            </a:r>
            <a:r>
              <a:rPr lang="en-US" dirty="0" smtClean="0"/>
              <a:t>and photography, painting and sculpture classes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4268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Camp advert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YMOR Camp and many more activities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Programmer to keep teens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Happy and fit all summer day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10 weeks of summer fun from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June 21 to August 27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To reserve a place call 9072764660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273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Make a dialogue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Здравствуйте это лагерь </a:t>
            </a:r>
            <a:r>
              <a:rPr lang="en-US" dirty="0" smtClean="0"/>
              <a:t>YMOR</a:t>
            </a:r>
            <a:r>
              <a:rPr lang="ru-RU" dirty="0" smtClean="0"/>
              <a:t>?</a:t>
            </a:r>
          </a:p>
          <a:p>
            <a:r>
              <a:rPr lang="ru-RU" dirty="0" smtClean="0"/>
              <a:t>Я </a:t>
            </a:r>
            <a:r>
              <a:rPr lang="ru-RU" dirty="0"/>
              <a:t>б</a:t>
            </a:r>
            <a:r>
              <a:rPr lang="ru-RU" dirty="0" smtClean="0"/>
              <a:t>ы хотел заказать место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ru-RU" dirty="0" smtClean="0"/>
              <a:t>Как вас зовут?</a:t>
            </a:r>
          </a:p>
          <a:p>
            <a:r>
              <a:rPr lang="ru-RU" dirty="0" smtClean="0"/>
              <a:t>Я Джон Тейлор.</a:t>
            </a:r>
          </a:p>
          <a:p>
            <a:r>
              <a:rPr lang="ru-RU" dirty="0" smtClean="0"/>
              <a:t>И когда вы хотели бы приехать?</a:t>
            </a:r>
          </a:p>
          <a:p>
            <a:r>
              <a:rPr lang="ru-RU" dirty="0" smtClean="0"/>
              <a:t>С 14 июля по 22 июля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ru-RU" dirty="0" smtClean="0"/>
              <a:t>Продиктуйте свой </a:t>
            </a:r>
            <a:r>
              <a:rPr lang="en-US" dirty="0" smtClean="0"/>
              <a:t>e-mail.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787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Dialogue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Hello, YMCA camps. How can I help you?</a:t>
            </a:r>
          </a:p>
          <a:p>
            <a:r>
              <a:rPr lang="en-US" dirty="0" smtClean="0"/>
              <a:t>I d like to reserve a place, please.</a:t>
            </a:r>
          </a:p>
          <a:p>
            <a:r>
              <a:rPr lang="en-US" dirty="0" smtClean="0"/>
              <a:t>What s your name, please.</a:t>
            </a:r>
          </a:p>
          <a:p>
            <a:r>
              <a:rPr lang="en-US" dirty="0" smtClean="0"/>
              <a:t>Its John Taylor.</a:t>
            </a:r>
          </a:p>
          <a:p>
            <a:r>
              <a:rPr lang="en-US" dirty="0" smtClean="0"/>
              <a:t>And when would you like to come?</a:t>
            </a:r>
          </a:p>
          <a:p>
            <a:r>
              <a:rPr lang="en-US" dirty="0" smtClean="0"/>
              <a:t>From 15 June to 22 July.</a:t>
            </a:r>
          </a:p>
          <a:p>
            <a:r>
              <a:rPr lang="en-US" dirty="0" smtClean="0"/>
              <a:t>OK! Could I have your e-mail address.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797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Reading rules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U, I + R      purr, third</a:t>
            </a:r>
          </a:p>
          <a:p>
            <a:r>
              <a:rPr lang="en-US" dirty="0" smtClean="0"/>
              <a:t>O,OA + R    nor, oar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Burn                         bird</a:t>
            </a:r>
          </a:p>
          <a:p>
            <a:r>
              <a:rPr lang="en-US" dirty="0" smtClean="0"/>
              <a:t>Born                         board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ru-RU" smtClean="0"/>
              <a:t>Придумайте свои примеры.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100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30</TotalTime>
  <Words>281</Words>
  <Application>Microsoft Office PowerPoint</Application>
  <PresentationFormat>Экран (4:3)</PresentationFormat>
  <Paragraphs>56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Аспект</vt:lpstr>
      <vt:lpstr>Phonetic drill</vt:lpstr>
      <vt:lpstr>Ask or give information</vt:lpstr>
      <vt:lpstr>Complete the sentences</vt:lpstr>
      <vt:lpstr>Camp advert</vt:lpstr>
      <vt:lpstr>Make a dialogue</vt:lpstr>
      <vt:lpstr>Dialogue</vt:lpstr>
      <vt:lpstr>Reading rules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Phonetic drill</dc:title>
  <dc:creator>Ирина</dc:creator>
  <cp:lastModifiedBy>Ирина</cp:lastModifiedBy>
  <cp:revision>9</cp:revision>
  <dcterms:created xsi:type="dcterms:W3CDTF">2017-08-30T10:50:46Z</dcterms:created>
  <dcterms:modified xsi:type="dcterms:W3CDTF">2017-08-30T11:31:27Z</dcterms:modified>
</cp:coreProperties>
</file>